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embeddedFontLst>
    <p:embeddedFont>
      <p:font typeface="Arial Black" panose="020B0A04020102020204" pitchFamily="34" charset="0"/>
      <p:bold r:id="rId8"/>
    </p:embeddedFont>
    <p:embeddedFont>
      <p:font typeface="Arial Rounded MT Bold" panose="020F0704030504030204" pitchFamily="3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ranklin Gothic" panose="020B0604020202020204" charset="0"/>
      <p:bold r:id="rId14"/>
    </p:embeddedFont>
    <p:embeddedFont>
      <p:font typeface="Libre Franklin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811336-508B-4157-BBC2-1AE53601A94C}" v="3" dt="2023-09-12T11:57:50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rinadh Matta" userId="b80c4e0eb26e95e5" providerId="LiveId" clId="{F7811336-508B-4157-BBC2-1AE53601A94C}"/>
    <pc:docChg chg="undo custSel addSld modSld sldOrd">
      <pc:chgData name="Thrinadh Matta" userId="b80c4e0eb26e95e5" providerId="LiveId" clId="{F7811336-508B-4157-BBC2-1AE53601A94C}" dt="2023-09-12T12:01:51.888" v="679" actId="20577"/>
      <pc:docMkLst>
        <pc:docMk/>
      </pc:docMkLst>
      <pc:sldChg chg="modSp mod">
        <pc:chgData name="Thrinadh Matta" userId="b80c4e0eb26e95e5" providerId="LiveId" clId="{F7811336-508B-4157-BBC2-1AE53601A94C}" dt="2023-09-12T11:57:07.792" v="474" actId="207"/>
        <pc:sldMkLst>
          <pc:docMk/>
          <pc:sldMk cId="0" sldId="256"/>
        </pc:sldMkLst>
        <pc:spChg chg="mod">
          <ac:chgData name="Thrinadh Matta" userId="b80c4e0eb26e95e5" providerId="LiveId" clId="{F7811336-508B-4157-BBC2-1AE53601A94C}" dt="2023-09-12T11:57:07.792" v="474" actId="207"/>
          <ac:spMkLst>
            <pc:docMk/>
            <pc:sldMk cId="0" sldId="256"/>
            <ac:spMk id="211" creationId="{00000000-0000-0000-0000-000000000000}"/>
          </ac:spMkLst>
        </pc:spChg>
        <pc:picChg chg="mod">
          <ac:chgData name="Thrinadh Matta" userId="b80c4e0eb26e95e5" providerId="LiveId" clId="{F7811336-508B-4157-BBC2-1AE53601A94C}" dt="2023-09-12T11:53:56.545" v="401" actId="1076"/>
          <ac:picMkLst>
            <pc:docMk/>
            <pc:sldMk cId="0" sldId="256"/>
            <ac:picMk id="212" creationId="{00000000-0000-0000-0000-000000000000}"/>
          </ac:picMkLst>
        </pc:picChg>
      </pc:sldChg>
      <pc:sldChg chg="addSp delSp modSp mod">
        <pc:chgData name="Thrinadh Matta" userId="b80c4e0eb26e95e5" providerId="LiveId" clId="{F7811336-508B-4157-BBC2-1AE53601A94C}" dt="2023-09-12T11:58:34.552" v="518" actId="20577"/>
        <pc:sldMkLst>
          <pc:docMk/>
          <pc:sldMk cId="0" sldId="257"/>
        </pc:sldMkLst>
        <pc:spChg chg="add mod">
          <ac:chgData name="Thrinadh Matta" userId="b80c4e0eb26e95e5" providerId="LiveId" clId="{F7811336-508B-4157-BBC2-1AE53601A94C}" dt="2023-09-12T11:58:34.552" v="518" actId="20577"/>
          <ac:spMkLst>
            <pc:docMk/>
            <pc:sldMk cId="0" sldId="257"/>
            <ac:spMk id="3" creationId="{FA697A57-68B5-7A5F-7E95-049EDC1CE8C0}"/>
          </ac:spMkLst>
        </pc:spChg>
        <pc:spChg chg="add mod">
          <ac:chgData name="Thrinadh Matta" userId="b80c4e0eb26e95e5" providerId="LiveId" clId="{F7811336-508B-4157-BBC2-1AE53601A94C}" dt="2023-09-12T11:45:45.626" v="332" actId="20577"/>
          <ac:spMkLst>
            <pc:docMk/>
            <pc:sldMk cId="0" sldId="257"/>
            <ac:spMk id="5" creationId="{254EA45C-F076-7A1D-5C09-907AB6214631}"/>
          </ac:spMkLst>
        </pc:spChg>
        <pc:spChg chg="add mod">
          <ac:chgData name="Thrinadh Matta" userId="b80c4e0eb26e95e5" providerId="LiveId" clId="{F7811336-508B-4157-BBC2-1AE53601A94C}" dt="2023-09-12T11:58:24.202" v="507" actId="20577"/>
          <ac:spMkLst>
            <pc:docMk/>
            <pc:sldMk cId="0" sldId="257"/>
            <ac:spMk id="6" creationId="{B71679A3-21FE-AC36-A011-E90BFBB5A00D}"/>
          </ac:spMkLst>
        </pc:spChg>
        <pc:spChg chg="del mod">
          <ac:chgData name="Thrinadh Matta" userId="b80c4e0eb26e95e5" providerId="LiveId" clId="{F7811336-508B-4157-BBC2-1AE53601A94C}" dt="2023-09-12T11:43:11.471" v="150" actId="478"/>
          <ac:spMkLst>
            <pc:docMk/>
            <pc:sldMk cId="0" sldId="257"/>
            <ac:spMk id="218" creationId="{00000000-0000-0000-0000-000000000000}"/>
          </ac:spMkLst>
        </pc:spChg>
        <pc:spChg chg="del mod">
          <ac:chgData name="Thrinadh Matta" userId="b80c4e0eb26e95e5" providerId="LiveId" clId="{F7811336-508B-4157-BBC2-1AE53601A94C}" dt="2023-09-12T11:57:44.332" v="485" actId="478"/>
          <ac:spMkLst>
            <pc:docMk/>
            <pc:sldMk cId="0" sldId="257"/>
            <ac:spMk id="222" creationId="{00000000-0000-0000-0000-000000000000}"/>
          </ac:spMkLst>
        </pc:spChg>
      </pc:sldChg>
      <pc:sldChg chg="modSp mod">
        <pc:chgData name="Thrinadh Matta" userId="b80c4e0eb26e95e5" providerId="LiveId" clId="{F7811336-508B-4157-BBC2-1AE53601A94C}" dt="2023-09-12T11:58:52.033" v="552" actId="20577"/>
        <pc:sldMkLst>
          <pc:docMk/>
          <pc:sldMk cId="0" sldId="258"/>
        </pc:sldMkLst>
        <pc:spChg chg="mod">
          <ac:chgData name="Thrinadh Matta" userId="b80c4e0eb26e95e5" providerId="LiveId" clId="{F7811336-508B-4157-BBC2-1AE53601A94C}" dt="2023-09-12T11:53:27.614" v="400" actId="20577"/>
          <ac:spMkLst>
            <pc:docMk/>
            <pc:sldMk cId="0" sldId="258"/>
            <ac:spMk id="228" creationId="{00000000-0000-0000-0000-000000000000}"/>
          </ac:spMkLst>
        </pc:spChg>
        <pc:spChg chg="mod">
          <ac:chgData name="Thrinadh Matta" userId="b80c4e0eb26e95e5" providerId="LiveId" clId="{F7811336-508B-4157-BBC2-1AE53601A94C}" dt="2023-09-12T11:58:52.033" v="552" actId="20577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Thrinadh Matta" userId="b80c4e0eb26e95e5" providerId="LiveId" clId="{F7811336-508B-4157-BBC2-1AE53601A94C}" dt="2023-09-12T11:53:07.541" v="382" actId="255"/>
          <ac:spMkLst>
            <pc:docMk/>
            <pc:sldMk cId="0" sldId="258"/>
            <ac:spMk id="232" creationId="{00000000-0000-0000-0000-000000000000}"/>
          </ac:spMkLst>
        </pc:spChg>
      </pc:sldChg>
      <pc:sldChg chg="modSp mod">
        <pc:chgData name="Thrinadh Matta" userId="b80c4e0eb26e95e5" providerId="LiveId" clId="{F7811336-508B-4157-BBC2-1AE53601A94C}" dt="2023-09-12T12:01:51.888" v="679" actId="20577"/>
        <pc:sldMkLst>
          <pc:docMk/>
          <pc:sldMk cId="0" sldId="259"/>
        </pc:sldMkLst>
        <pc:spChg chg="mod">
          <ac:chgData name="Thrinadh Matta" userId="b80c4e0eb26e95e5" providerId="LiveId" clId="{F7811336-508B-4157-BBC2-1AE53601A94C}" dt="2023-09-12T12:01:51.888" v="679" actId="20577"/>
          <ac:spMkLst>
            <pc:docMk/>
            <pc:sldMk cId="0" sldId="259"/>
            <ac:spMk id="238" creationId="{00000000-0000-0000-0000-000000000000}"/>
          </ac:spMkLst>
        </pc:spChg>
      </pc:sldChg>
      <pc:sldChg chg="addSp delSp modSp new mod ord">
        <pc:chgData name="Thrinadh Matta" userId="b80c4e0eb26e95e5" providerId="LiveId" clId="{F7811336-508B-4157-BBC2-1AE53601A94C}" dt="2023-09-12T11:37:58.802" v="4"/>
        <pc:sldMkLst>
          <pc:docMk/>
          <pc:sldMk cId="2536879209" sldId="260"/>
        </pc:sldMkLst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2" creationId="{F0334D9A-7960-CC04-D558-D6D53BAA7D5C}"/>
          </ac:spMkLst>
        </pc:spChg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3" creationId="{2B7D13DC-E457-6D94-B0D9-54D203C5B5C0}"/>
          </ac:spMkLst>
        </pc:spChg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4" creationId="{4298EF01-3620-3453-C1AE-50E527F625E6}"/>
          </ac:spMkLst>
        </pc:spChg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5" creationId="{199F8C11-9BED-850A-8F08-F62ED053D0AB}"/>
          </ac:spMkLst>
        </pc:spChg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6" creationId="{7624D006-DCED-6D51-E687-6EFC0A7D5B60}"/>
          </ac:spMkLst>
        </pc:spChg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7" creationId="{218C6A7F-AD32-C549-2274-00A0B8CE3425}"/>
          </ac:spMkLst>
        </pc:spChg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8" creationId="{EF498380-2F1D-DEF1-921D-FF7FB30C3D74}"/>
          </ac:spMkLst>
        </pc:spChg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9" creationId="{DF5F3138-5EBA-1768-5AB2-582E42738832}"/>
          </ac:spMkLst>
        </pc:spChg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10" creationId="{54BD0870-4447-16AA-FD52-4978EE73DEF4}"/>
          </ac:spMkLst>
        </pc:spChg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11" creationId="{827E32E1-E68E-7959-2E06-8AB42E460FC0}"/>
          </ac:spMkLst>
        </pc:spChg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12" creationId="{4E586D8B-CD61-42A6-5C9D-F5B03845ECF3}"/>
          </ac:spMkLst>
        </pc:spChg>
        <pc:spChg chg="del">
          <ac:chgData name="Thrinadh Matta" userId="b80c4e0eb26e95e5" providerId="LiveId" clId="{F7811336-508B-4157-BBC2-1AE53601A94C}" dt="2023-09-12T11:37:57.982" v="3" actId="478"/>
          <ac:spMkLst>
            <pc:docMk/>
            <pc:sldMk cId="2536879209" sldId="260"/>
            <ac:spMk id="13" creationId="{5D8B82AF-586E-96B1-E38C-0FD851D491AA}"/>
          </ac:spMkLst>
        </pc:spChg>
        <pc:spChg chg="add mod">
          <ac:chgData name="Thrinadh Matta" userId="b80c4e0eb26e95e5" providerId="LiveId" clId="{F7811336-508B-4157-BBC2-1AE53601A94C}" dt="2023-09-12T11:37:58.802" v="4"/>
          <ac:spMkLst>
            <pc:docMk/>
            <pc:sldMk cId="2536879209" sldId="260"/>
            <ac:spMk id="15" creationId="{A40188D3-793F-5CC1-E4CE-379E9E1E13F0}"/>
          </ac:spMkLst>
        </pc:spChg>
        <pc:spChg chg="add mod">
          <ac:chgData name="Thrinadh Matta" userId="b80c4e0eb26e95e5" providerId="LiveId" clId="{F7811336-508B-4157-BBC2-1AE53601A94C}" dt="2023-09-12T11:37:58.802" v="4"/>
          <ac:spMkLst>
            <pc:docMk/>
            <pc:sldMk cId="2536879209" sldId="260"/>
            <ac:spMk id="17" creationId="{8EB6434D-5722-77CD-5003-6A5B8C34BB94}"/>
          </ac:spMkLst>
        </pc:spChg>
        <pc:spChg chg="add mod">
          <ac:chgData name="Thrinadh Matta" userId="b80c4e0eb26e95e5" providerId="LiveId" clId="{F7811336-508B-4157-BBC2-1AE53601A94C}" dt="2023-09-12T11:37:58.802" v="4"/>
          <ac:spMkLst>
            <pc:docMk/>
            <pc:sldMk cId="2536879209" sldId="260"/>
            <ac:spMk id="18" creationId="{48C2CD1F-07DD-5637-3B41-5133F0B6B6FD}"/>
          </ac:spMkLst>
        </pc:spChg>
        <pc:spChg chg="add mod">
          <ac:chgData name="Thrinadh Matta" userId="b80c4e0eb26e95e5" providerId="LiveId" clId="{F7811336-508B-4157-BBC2-1AE53601A94C}" dt="2023-09-12T11:37:58.802" v="4"/>
          <ac:spMkLst>
            <pc:docMk/>
            <pc:sldMk cId="2536879209" sldId="260"/>
            <ac:spMk id="22" creationId="{7C34BFD0-9571-3662-150A-8890C3A6F37D}"/>
          </ac:spMkLst>
        </pc:spChg>
        <pc:spChg chg="add mod">
          <ac:chgData name="Thrinadh Matta" userId="b80c4e0eb26e95e5" providerId="LiveId" clId="{F7811336-508B-4157-BBC2-1AE53601A94C}" dt="2023-09-12T11:37:58.802" v="4"/>
          <ac:spMkLst>
            <pc:docMk/>
            <pc:sldMk cId="2536879209" sldId="260"/>
            <ac:spMk id="24" creationId="{D2FEC82A-FE8A-3353-E491-AED3925CAD89}"/>
          </ac:spMkLst>
        </pc:spChg>
        <pc:spChg chg="add mod">
          <ac:chgData name="Thrinadh Matta" userId="b80c4e0eb26e95e5" providerId="LiveId" clId="{F7811336-508B-4157-BBC2-1AE53601A94C}" dt="2023-09-12T11:37:58.802" v="4"/>
          <ac:spMkLst>
            <pc:docMk/>
            <pc:sldMk cId="2536879209" sldId="260"/>
            <ac:spMk id="26" creationId="{8A0A57DE-F007-0F77-74A0-E8187DB55E80}"/>
          </ac:spMkLst>
        </pc:spChg>
        <pc:spChg chg="add mod">
          <ac:chgData name="Thrinadh Matta" userId="b80c4e0eb26e95e5" providerId="LiveId" clId="{F7811336-508B-4157-BBC2-1AE53601A94C}" dt="2023-09-12T11:37:58.802" v="4"/>
          <ac:spMkLst>
            <pc:docMk/>
            <pc:sldMk cId="2536879209" sldId="260"/>
            <ac:spMk id="27" creationId="{3D8694A5-B5A9-2B86-2CA9-CBA6FA514B54}"/>
          </ac:spMkLst>
        </pc:spChg>
        <pc:spChg chg="add mod">
          <ac:chgData name="Thrinadh Matta" userId="b80c4e0eb26e95e5" providerId="LiveId" clId="{F7811336-508B-4157-BBC2-1AE53601A94C}" dt="2023-09-12T11:37:58.802" v="4"/>
          <ac:spMkLst>
            <pc:docMk/>
            <pc:sldMk cId="2536879209" sldId="260"/>
            <ac:spMk id="28" creationId="{5D0CA8FE-CCD0-EBC1-B809-6643EE5C811F}"/>
          </ac:spMkLst>
        </pc:spChg>
        <pc:spChg chg="add mod">
          <ac:chgData name="Thrinadh Matta" userId="b80c4e0eb26e95e5" providerId="LiveId" clId="{F7811336-508B-4157-BBC2-1AE53601A94C}" dt="2023-09-12T11:37:58.802" v="4"/>
          <ac:spMkLst>
            <pc:docMk/>
            <pc:sldMk cId="2536879209" sldId="260"/>
            <ac:spMk id="29" creationId="{D64EB5A3-FA0B-A463-CDF5-50C572703387}"/>
          </ac:spMkLst>
        </pc:spChg>
        <pc:picChg chg="add mod">
          <ac:chgData name="Thrinadh Matta" userId="b80c4e0eb26e95e5" providerId="LiveId" clId="{F7811336-508B-4157-BBC2-1AE53601A94C}" dt="2023-09-12T11:37:58.802" v="4"/>
          <ac:picMkLst>
            <pc:docMk/>
            <pc:sldMk cId="2536879209" sldId="260"/>
            <ac:picMk id="14" creationId="{4955A67B-77CC-DBC4-0A1D-A1443FE3E18B}"/>
          </ac:picMkLst>
        </pc:picChg>
        <pc:picChg chg="add mod">
          <ac:chgData name="Thrinadh Matta" userId="b80c4e0eb26e95e5" providerId="LiveId" clId="{F7811336-508B-4157-BBC2-1AE53601A94C}" dt="2023-09-12T11:37:58.802" v="4"/>
          <ac:picMkLst>
            <pc:docMk/>
            <pc:sldMk cId="2536879209" sldId="260"/>
            <ac:picMk id="16" creationId="{EFABCC69-D595-F3A3-2E2C-E869C2935E19}"/>
          </ac:picMkLst>
        </pc:picChg>
        <pc:picChg chg="add mod">
          <ac:chgData name="Thrinadh Matta" userId="b80c4e0eb26e95e5" providerId="LiveId" clId="{F7811336-508B-4157-BBC2-1AE53601A94C}" dt="2023-09-12T11:37:58.802" v="4"/>
          <ac:picMkLst>
            <pc:docMk/>
            <pc:sldMk cId="2536879209" sldId="260"/>
            <ac:picMk id="19" creationId="{EB3DA4FE-F766-FEED-B81A-D00EE8F12BCB}"/>
          </ac:picMkLst>
        </pc:picChg>
        <pc:picChg chg="add mod">
          <ac:chgData name="Thrinadh Matta" userId="b80c4e0eb26e95e5" providerId="LiveId" clId="{F7811336-508B-4157-BBC2-1AE53601A94C}" dt="2023-09-12T11:37:58.802" v="4"/>
          <ac:picMkLst>
            <pc:docMk/>
            <pc:sldMk cId="2536879209" sldId="260"/>
            <ac:picMk id="20" creationId="{BBBA6FE5-2268-5DEA-3660-1026DBBAEA77}"/>
          </ac:picMkLst>
        </pc:picChg>
        <pc:picChg chg="add mod">
          <ac:chgData name="Thrinadh Matta" userId="b80c4e0eb26e95e5" providerId="LiveId" clId="{F7811336-508B-4157-BBC2-1AE53601A94C}" dt="2023-09-12T11:37:58.802" v="4"/>
          <ac:picMkLst>
            <pc:docMk/>
            <pc:sldMk cId="2536879209" sldId="260"/>
            <ac:picMk id="21" creationId="{485BF643-212A-EC42-1353-9B3457084A09}"/>
          </ac:picMkLst>
        </pc:picChg>
        <pc:picChg chg="add mod">
          <ac:chgData name="Thrinadh Matta" userId="b80c4e0eb26e95e5" providerId="LiveId" clId="{F7811336-508B-4157-BBC2-1AE53601A94C}" dt="2023-09-12T11:37:58.802" v="4"/>
          <ac:picMkLst>
            <pc:docMk/>
            <pc:sldMk cId="2536879209" sldId="260"/>
            <ac:picMk id="23" creationId="{5A7E129D-5613-CF14-00AF-6D12E988BFCB}"/>
          </ac:picMkLst>
        </pc:picChg>
        <pc:picChg chg="add mod">
          <ac:chgData name="Thrinadh Matta" userId="b80c4e0eb26e95e5" providerId="LiveId" clId="{F7811336-508B-4157-BBC2-1AE53601A94C}" dt="2023-09-12T11:37:58.802" v="4"/>
          <ac:picMkLst>
            <pc:docMk/>
            <pc:sldMk cId="2536879209" sldId="260"/>
            <ac:picMk id="25" creationId="{F929ABA9-5D10-5257-B2F7-580394EA9A8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Table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/>
              <a:t>Basic Details of the Team and Problem Statement</a:t>
            </a:r>
            <a:endParaRPr/>
          </a:p>
        </p:txBody>
      </p:sp>
      <p:sp>
        <p:nvSpPr>
          <p:cNvPr id="211" name="Google Shape;211;p1"/>
          <p:cNvSpPr txBox="1">
            <a:spLocks noGrp="1"/>
          </p:cNvSpPr>
          <p:nvPr>
            <p:ph type="body" idx="1"/>
          </p:nvPr>
        </p:nvSpPr>
        <p:spPr>
          <a:xfrm>
            <a:off x="5010912" y="1299860"/>
            <a:ext cx="6995160" cy="540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Ministry/Organization Name/Student Innovation: </a:t>
            </a:r>
            <a:r>
              <a:rPr lang="en-US" dirty="0">
                <a:solidFill>
                  <a:srgbClr val="212529"/>
                </a:solidFill>
                <a:latin typeface="montserratregular"/>
                <a:ea typeface="Franklin Gothic"/>
                <a:cs typeface="Franklin Gothic"/>
                <a:sym typeface="Franklin Gothic"/>
              </a:rPr>
              <a:t>Ministry of Environment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.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PS Code:</a:t>
            </a:r>
            <a:r>
              <a:rPr lang="en-US" b="1" dirty="0">
                <a:solidFill>
                  <a:srgbClr val="212529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SIH1392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Problem Statement Title: </a:t>
            </a:r>
            <a:r>
              <a:rPr lang="en-US" b="1" dirty="0">
                <a:solidFill>
                  <a:srgbClr val="212529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E-Waste Facility Locator</a:t>
            </a:r>
            <a:r>
              <a:rPr lang="en-US" b="1" i="0" dirty="0">
                <a:solidFill>
                  <a:srgbClr val="212529"/>
                </a:solidFill>
                <a:effectLst/>
                <a:latin typeface="montserratregular"/>
              </a:rPr>
              <a:t>.</a:t>
            </a:r>
            <a:endParaRPr lang="en-US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Team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Name:</a:t>
            </a:r>
            <a:r>
              <a:rPr lang="en-US" b="1" dirty="0" err="1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Inspiro</a:t>
            </a:r>
            <a:endParaRPr lang="en-US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Team Leader Name: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Trinadh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Matta.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b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Institute Code (AISHE):</a:t>
            </a:r>
            <a:r>
              <a:rPr lang="en-US" b="1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C-18104</a:t>
            </a:r>
            <a:endParaRPr lang="en-US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Institute Name: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Seshadri Rao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Gudlavalleru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Engineering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Franklin Gothic"/>
                <a:cs typeface="Times New Roman" panose="02020603050405020304" pitchFamily="18" charset="0"/>
                <a:sym typeface="Franklin Gothic"/>
              </a:rPr>
              <a:t>College</a:t>
            </a:r>
            <a:endParaRPr lang="en-US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b="1" dirty="0">
              <a:solidFill>
                <a:schemeClr val="accent6">
                  <a:lumMod val="75000"/>
                </a:schemeClr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Theme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Name:</a:t>
            </a:r>
            <a:r>
              <a:rPr lang="en-US" b="1" dirty="0" err="1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Smart</a:t>
            </a:r>
            <a:r>
              <a:rPr lang="en-US" b="1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Automation</a:t>
            </a:r>
            <a:endParaRPr lang="en-US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/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13475" y="206486"/>
            <a:ext cx="3330245" cy="167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5534431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/>
              <a:t>Idea/Approach Details</a:t>
            </a:r>
            <a:endParaRPr/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21" name="Google Shape;221;p2"/>
          <p:cNvSpPr txBox="1"/>
          <p:nvPr/>
        </p:nvSpPr>
        <p:spPr>
          <a:xfrm>
            <a:off x="7378575" y="2118476"/>
            <a:ext cx="468913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Add process flow chart or simulated image of prototype or any relevant image related to your idea</a:t>
            </a:r>
            <a:endParaRPr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35CB12FB-C269-AAD2-A050-48FBB69DA88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4" r="11784"/>
          <a:stretch>
            <a:fillRect/>
          </a:stretch>
        </p:blipFill>
        <p:spPr>
          <a:xfrm>
            <a:off x="6588196" y="0"/>
            <a:ext cx="5603803" cy="3730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697A57-68B5-7A5F-7E95-049EDC1CE8C0}"/>
              </a:ext>
            </a:extLst>
          </p:cNvPr>
          <p:cNvSpPr txBox="1"/>
          <p:nvPr/>
        </p:nvSpPr>
        <p:spPr>
          <a:xfrm>
            <a:off x="458723" y="2259449"/>
            <a:ext cx="553443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Idea/Solution/Prototype: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20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PROBLEMS: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400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1.Environmental pollutions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2.Lack of awareness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400" dirty="0">
                <a:solidFill>
                  <a:schemeClr val="tx1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3.Lack of recycling centers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4EA45C-F076-7A1D-5C09-907AB6214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23" y="3906442"/>
            <a:ext cx="4572001" cy="2795232"/>
          </a:xfrm>
        </p:spPr>
        <p:txBody>
          <a:bodyPr/>
          <a:lstStyle/>
          <a:p>
            <a:r>
              <a:rPr lang="en-US" sz="160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Solutions:</a:t>
            </a:r>
          </a:p>
          <a:p>
            <a:r>
              <a:rPr lang="en-US" dirty="0">
                <a:solidFill>
                  <a:schemeClr val="tx1"/>
                </a:solidFill>
                <a:latin typeface="Franklin Gothic"/>
                <a:sym typeface="Franklin Gothic"/>
              </a:rPr>
              <a:t>1.reduce,reuse,recycle</a:t>
            </a:r>
          </a:p>
          <a:p>
            <a:r>
              <a:rPr lang="en-US" dirty="0">
                <a:solidFill>
                  <a:schemeClr val="tx1"/>
                </a:solidFill>
                <a:latin typeface="Franklin Gothic"/>
                <a:sym typeface="Franklin Gothic"/>
              </a:rPr>
              <a:t>2,public awareness campaigns</a:t>
            </a:r>
          </a:p>
          <a:p>
            <a:r>
              <a:rPr lang="en-US" dirty="0">
                <a:solidFill>
                  <a:schemeClr val="tx1"/>
                </a:solidFill>
                <a:latin typeface="Franklin Gothic"/>
                <a:sym typeface="Franklin Gothic"/>
              </a:rPr>
              <a:t>3.More recycling collection centers</a:t>
            </a:r>
          </a:p>
          <a:p>
            <a:r>
              <a:rPr lang="en-US" dirty="0">
                <a:solidFill>
                  <a:schemeClr val="tx1"/>
                </a:solidFill>
                <a:latin typeface="Franklin Gothic"/>
                <a:sym typeface="Franklin Gothic"/>
              </a:rPr>
              <a:t>4.Business strategy</a:t>
            </a:r>
          </a:p>
          <a:p>
            <a:r>
              <a:rPr lang="en-US" dirty="0">
                <a:solidFill>
                  <a:schemeClr val="tx1"/>
                </a:solidFill>
                <a:latin typeface="Franklin Gothic"/>
                <a:sym typeface="Franklin Gothic"/>
              </a:rPr>
              <a:t>5.Platform for sending our e-waste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679A3-21FE-AC36-A011-E90BFBB5A00D}"/>
              </a:ext>
            </a:extLst>
          </p:cNvPr>
          <p:cNvSpPr txBox="1"/>
          <p:nvPr/>
        </p:nvSpPr>
        <p:spPr>
          <a:xfrm>
            <a:off x="6876288" y="3906442"/>
            <a:ext cx="3785616" cy="2272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6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Technology stack </a:t>
            </a:r>
            <a:r>
              <a:rPr lang="en-US" sz="14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</a:t>
            </a:r>
            <a:endParaRPr 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4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HTML &amp; CSS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400" b="0" i="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JAVASCRIPT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4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NODEJS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4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OPEN CV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400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DJANGO</a:t>
            </a:r>
            <a:endParaRPr lang="en-US" sz="1400" b="0" i="0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>
            <a:spLocks noGrp="1"/>
          </p:cNvSpPr>
          <p:nvPr>
            <p:ph type="title"/>
          </p:nvPr>
        </p:nvSpPr>
        <p:spPr>
          <a:xfrm>
            <a:off x="696467" y="208381"/>
            <a:ext cx="5780809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 dirty="0"/>
              <a:t>Idea/Approach Details</a:t>
            </a:r>
            <a:endParaRPr dirty="0"/>
          </a:p>
        </p:txBody>
      </p:sp>
      <p:sp>
        <p:nvSpPr>
          <p:cNvPr id="228" name="Google Shape;228;p3"/>
          <p:cNvSpPr txBox="1">
            <a:spLocks noGrp="1"/>
          </p:cNvSpPr>
          <p:nvPr>
            <p:ph type="body" idx="2"/>
          </p:nvPr>
        </p:nvSpPr>
        <p:spPr>
          <a:xfrm>
            <a:off x="523494" y="1078749"/>
            <a:ext cx="481965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 sz="1800" dirty="0"/>
              <a:t> Use Cases 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229" name="Google Shape;229;p3"/>
          <p:cNvSpPr txBox="1">
            <a:spLocks noGrp="1"/>
          </p:cNvSpPr>
          <p:nvPr>
            <p:ph type="body" idx="1"/>
          </p:nvPr>
        </p:nvSpPr>
        <p:spPr>
          <a:xfrm>
            <a:off x="504443" y="1833831"/>
            <a:ext cx="4838701" cy="48157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dirty="0"/>
              <a:t> 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User Registration and Profile Creation: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Users can register by providing their basic information.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Users can set preferences like pick-up schedules or preferred recycling centers.</a:t>
            </a:r>
          </a:p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E-Waste Inventory Submission: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Users can list the types, brands, and quantity of electronic items they want to recycle.</a:t>
            </a:r>
          </a:p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Locate Nearby E-Waste Drop-off Points: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Integrated maps feature shows the nearest e-waste recycling centers.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Users can drop off their e-waste if they prefer.</a:t>
            </a:r>
          </a:p>
          <a:p>
            <a:pPr algn="l"/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Rewards and Incentives: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Users earn points for every item recycled which can be redeemed for eco-friendly products, discount vouchers, or even cashback.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endParaRPr dirty="0"/>
          </a:p>
        </p:txBody>
      </p:sp>
      <p:sp>
        <p:nvSpPr>
          <p:cNvPr id="230" name="Google Shape;230;p3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31" name="Google Shape;231;p3"/>
          <p:cNvSpPr txBox="1"/>
          <p:nvPr/>
        </p:nvSpPr>
        <p:spPr>
          <a:xfrm>
            <a:off x="6096000" y="1078749"/>
            <a:ext cx="51435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-US" sz="1800" b="0" i="0" dirty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Dependencies :</a:t>
            </a:r>
            <a:endParaRPr dirty="0"/>
          </a:p>
        </p:txBody>
      </p:sp>
      <p:sp>
        <p:nvSpPr>
          <p:cNvPr id="232" name="Google Shape;232;p3"/>
          <p:cNvSpPr txBox="1"/>
          <p:nvPr/>
        </p:nvSpPr>
        <p:spPr>
          <a:xfrm>
            <a:off x="5949696" y="1530343"/>
            <a:ext cx="4838701" cy="49257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sz="1600" b="1" i="0" dirty="0">
                <a:effectLst/>
                <a:latin typeface="Söhne"/>
              </a:rPr>
              <a:t>User Authentication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If users can create accounts, log in, or leave reviews, the website may depend on user authentication systems and databases to store user information securely.</a:t>
            </a:r>
            <a:endParaRPr lang="en-US" sz="1600" b="1" i="0" dirty="0">
              <a:solidFill>
                <a:schemeClr val="tx1"/>
              </a:solidFill>
              <a:effectLst/>
              <a:latin typeface="Söhne"/>
            </a:endParaRPr>
          </a:p>
          <a:p>
            <a:pPr algn="l"/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Geolocation Services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To pinpoint the user's location and provide a list of nearby e-waste recycling centers, the website may depend on geolocation services like GPS or IP address-based location.</a:t>
            </a:r>
          </a:p>
          <a:p>
            <a:pPr algn="l"/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Database of Recycling Centers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A comprehensive and up-to-date database of e-waste recycling centers is essential. This database may need regular updates to include new centers or remove closed ones.</a:t>
            </a:r>
          </a:p>
          <a:p>
            <a:pPr algn="l"/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Web Hosting and Server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The website must be hosted on servers capable of handling traffic and providing a responsive user experience. Dependence on a reliable web hosting provider is crucial.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öhne"/>
              </a:rPr>
              <a:t>Programming Languages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Söhne"/>
              </a:rPr>
              <a:t>: The website is typically built using web development languages like HTML, CSS, JavaScript, and possibly server-side languages like PHP, Python, or Ruby.</a:t>
            </a:r>
            <a:r>
              <a:rPr lang="en-US" sz="1600" b="0" i="0" dirty="0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</a:t>
            </a:r>
            <a:endParaRPr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955A67B-77CC-DBC4-0A1D-A1443FE3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844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0188D3-793F-5CC1-E4CE-379E9E1E13F0}"/>
              </a:ext>
            </a:extLst>
          </p:cNvPr>
          <p:cNvSpPr txBox="1"/>
          <p:nvPr/>
        </p:nvSpPr>
        <p:spPr>
          <a:xfrm>
            <a:off x="2271712" y="142221"/>
            <a:ext cx="888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rial Black" panose="020B0A04020102020204" pitchFamily="34" charset="0"/>
              </a:rPr>
              <a:t>   Working of Website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ABCC69-D595-F3A3-2E2C-E869C2935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12" y="4259460"/>
            <a:ext cx="4295775" cy="2193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B6434D-5722-77CD-5003-6A5B8C34BB94}"/>
              </a:ext>
            </a:extLst>
          </p:cNvPr>
          <p:cNvSpPr txBox="1"/>
          <p:nvPr/>
        </p:nvSpPr>
        <p:spPr>
          <a:xfrm>
            <a:off x="4057650" y="1518702"/>
            <a:ext cx="614363" cy="895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C2CD1F-07DD-5637-3B41-5133F0B6B6FD}"/>
              </a:ext>
            </a:extLst>
          </p:cNvPr>
          <p:cNvSpPr txBox="1"/>
          <p:nvPr/>
        </p:nvSpPr>
        <p:spPr>
          <a:xfrm>
            <a:off x="3414713" y="1518702"/>
            <a:ext cx="125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    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3DA4FE-F766-FEED-B81A-D00EE8F12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1967"/>
            <a:ext cx="12192000" cy="69777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BA6FE5-2268-5DEA-3660-1026DBBA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24" y="1031230"/>
            <a:ext cx="5391902" cy="48584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5BF643-212A-EC42-1353-9B3457084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312" y="9034"/>
            <a:ext cx="7258688" cy="4486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34BFD0-9571-3662-150A-8890C3A6F37D}"/>
              </a:ext>
            </a:extLst>
          </p:cNvPr>
          <p:cNvSpPr txBox="1"/>
          <p:nvPr/>
        </p:nvSpPr>
        <p:spPr>
          <a:xfrm>
            <a:off x="7673140" y="4014842"/>
            <a:ext cx="488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Educational pop-ups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7E129D-5613-CF14-00AF-6D12E988B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39" y="5134688"/>
            <a:ext cx="3775861" cy="13179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2FEC82A-FE8A-3353-E491-AED3925CAD89}"/>
              </a:ext>
            </a:extLst>
          </p:cNvPr>
          <p:cNvSpPr txBox="1"/>
          <p:nvPr/>
        </p:nvSpPr>
        <p:spPr>
          <a:xfrm>
            <a:off x="208557" y="80843"/>
            <a:ext cx="4463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rial Black" panose="020B0A04020102020204" pitchFamily="34" charset="0"/>
              </a:rPr>
              <a:t>Working of our Website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29ABA9-5D10-5257-B2F7-580394EA9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382" y="4628792"/>
            <a:ext cx="6426593" cy="20005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0A57DE-F007-0F77-74A0-E8187DB55E80}"/>
              </a:ext>
            </a:extLst>
          </p:cNvPr>
          <p:cNvSpPr txBox="1"/>
          <p:nvPr/>
        </p:nvSpPr>
        <p:spPr>
          <a:xfrm>
            <a:off x="122386" y="1457324"/>
            <a:ext cx="36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8694A5-B5A9-2B86-2CA9-CBA6FA514B54}"/>
              </a:ext>
            </a:extLst>
          </p:cNvPr>
          <p:cNvSpPr txBox="1"/>
          <p:nvPr/>
        </p:nvSpPr>
        <p:spPr>
          <a:xfrm>
            <a:off x="4549921" y="142221"/>
            <a:ext cx="50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0CA8FE-CCD0-EBC1-B809-6643EE5C811F}"/>
              </a:ext>
            </a:extLst>
          </p:cNvPr>
          <p:cNvSpPr txBox="1"/>
          <p:nvPr/>
        </p:nvSpPr>
        <p:spPr>
          <a:xfrm>
            <a:off x="82240" y="5134688"/>
            <a:ext cx="49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4EB5A3-FA0B-A463-CDF5-50C572703387}"/>
              </a:ext>
            </a:extLst>
          </p:cNvPr>
          <p:cNvSpPr txBox="1"/>
          <p:nvPr/>
        </p:nvSpPr>
        <p:spPr>
          <a:xfrm>
            <a:off x="4785399" y="5048258"/>
            <a:ext cx="57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Black" panose="020B0A040201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3687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661750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Team Member Details </a:t>
            </a:r>
            <a:endParaRPr/>
          </a:p>
        </p:txBody>
      </p:sp>
      <p:sp>
        <p:nvSpPr>
          <p:cNvPr id="238" name="Google Shape;238;p4"/>
          <p:cNvSpPr txBox="1">
            <a:spLocks noGrp="1"/>
          </p:cNvSpPr>
          <p:nvPr>
            <p:ph type="body" idx="1"/>
          </p:nvPr>
        </p:nvSpPr>
        <p:spPr>
          <a:xfrm>
            <a:off x="964023" y="2062099"/>
            <a:ext cx="11145119" cy="472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Leader Name: </a:t>
            </a:r>
            <a:r>
              <a:rPr lang="en-US" sz="1200" b="1" dirty="0" err="1">
                <a:solidFill>
                  <a:schemeClr val="tx1"/>
                </a:solidFill>
              </a:rPr>
              <a:t>M.Thrinadh</a:t>
            </a:r>
            <a:endParaRPr lang="en-US" sz="12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dirty="0"/>
              <a:t>Branch :</a:t>
            </a:r>
            <a:r>
              <a:rPr lang="en-US" sz="1200" dirty="0" err="1"/>
              <a:t>Btech</a:t>
            </a:r>
            <a:r>
              <a:rPr lang="en-US" sz="1200" dirty="0"/>
              <a:t>			Stream :AI &amp;DS			Year :3</a:t>
            </a:r>
            <a:r>
              <a:rPr lang="en-US" sz="1200" baseline="30000" dirty="0"/>
              <a:t>rd</a:t>
            </a:r>
            <a:r>
              <a:rPr lang="en-US" sz="1200" dirty="0"/>
              <a:t> 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1 Name: </a:t>
            </a:r>
            <a:r>
              <a:rPr lang="en-US" sz="1200" b="1" dirty="0" err="1">
                <a:solidFill>
                  <a:schemeClr val="tx1"/>
                </a:solidFill>
              </a:rPr>
              <a:t>Y.Gnan</a:t>
            </a:r>
            <a:r>
              <a:rPr lang="en-US" sz="1200" b="1" dirty="0">
                <a:solidFill>
                  <a:schemeClr val="tx1"/>
                </a:solidFill>
              </a:rPr>
              <a:t> Kishore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:</a:t>
            </a:r>
            <a:r>
              <a:rPr lang="en-US" sz="1200" dirty="0" err="1"/>
              <a:t>Btech</a:t>
            </a:r>
            <a:r>
              <a:rPr lang="en-US" sz="1200" dirty="0"/>
              <a:t> 			Stream :AI &amp; DS			 Year :3</a:t>
            </a:r>
            <a:r>
              <a:rPr lang="en-US" sz="1200" baseline="30000" dirty="0"/>
              <a:t>rd</a:t>
            </a:r>
            <a:r>
              <a:rPr lang="en-US" sz="1200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2 Name: </a:t>
            </a:r>
            <a:r>
              <a:rPr lang="en-US" sz="1200" b="1" dirty="0" err="1">
                <a:solidFill>
                  <a:schemeClr val="tx1"/>
                </a:solidFill>
              </a:rPr>
              <a:t>S.Yaswanth</a:t>
            </a:r>
            <a:endParaRPr dirty="0">
              <a:solidFill>
                <a:schemeClr val="tx1"/>
              </a:solidFill>
            </a:endParaRPr>
          </a:p>
          <a:p>
            <a:pPr marL="0" lvl="0" indent="0">
              <a:buSzPts val="1200"/>
            </a:pPr>
            <a:r>
              <a:rPr lang="en-US" sz="1200" dirty="0"/>
              <a:t>Branch :</a:t>
            </a:r>
            <a:r>
              <a:rPr lang="en-US" sz="1200" dirty="0" err="1"/>
              <a:t>Btech</a:t>
            </a:r>
            <a:r>
              <a:rPr lang="en-US" sz="1200" dirty="0"/>
              <a:t> 			 Stream :AI &amp; DS 			 Year :3</a:t>
            </a:r>
            <a:r>
              <a:rPr lang="en-US" sz="1200" baseline="30000" dirty="0"/>
              <a:t>rd</a:t>
            </a:r>
            <a:r>
              <a:rPr lang="en-US" sz="1200" dirty="0"/>
              <a:t> </a:t>
            </a:r>
          </a:p>
          <a:p>
            <a:pPr marL="0" lvl="0" indent="0">
              <a:buSzPts val="1200"/>
            </a:pPr>
            <a:r>
              <a:rPr lang="en-US" sz="1200" b="1" dirty="0">
                <a:solidFill>
                  <a:srgbClr val="5D7C3F"/>
                </a:solidFill>
              </a:rPr>
              <a:t>Team Member 3 Name: </a:t>
            </a:r>
            <a:r>
              <a:rPr lang="en-US" sz="1200" b="1" dirty="0" err="1">
                <a:solidFill>
                  <a:schemeClr val="tx1"/>
                </a:solidFill>
              </a:rPr>
              <a:t>M.Poojitha</a:t>
            </a:r>
            <a:endParaRPr lang="en-US" sz="12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:</a:t>
            </a:r>
            <a:r>
              <a:rPr lang="en-US" sz="1200" dirty="0" err="1"/>
              <a:t>Btech</a:t>
            </a:r>
            <a:r>
              <a:rPr lang="en-US" sz="1200" dirty="0"/>
              <a:t> 		 	Stream :AI &amp; DS 			 Year :3</a:t>
            </a:r>
            <a:r>
              <a:rPr lang="en-US" sz="1200" baseline="30000" dirty="0"/>
              <a:t>rd</a:t>
            </a:r>
            <a:r>
              <a:rPr lang="en-US" sz="1200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4 Name: </a:t>
            </a:r>
            <a:r>
              <a:rPr lang="en-US" sz="1200" b="1" dirty="0" err="1">
                <a:solidFill>
                  <a:schemeClr val="tx1"/>
                </a:solidFill>
              </a:rPr>
              <a:t>V.Jai</a:t>
            </a:r>
            <a:r>
              <a:rPr lang="en-US" sz="1200" b="1" dirty="0">
                <a:solidFill>
                  <a:schemeClr val="tx1"/>
                </a:solidFill>
              </a:rPr>
              <a:t> Srinivas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Branch :</a:t>
            </a:r>
            <a:r>
              <a:rPr lang="en-US" sz="1200" dirty="0" err="1"/>
              <a:t>Btech</a:t>
            </a:r>
            <a:r>
              <a:rPr lang="en-US" sz="1200" dirty="0"/>
              <a:t> 			 Stream :AI &amp; DS 		 	 Year :3</a:t>
            </a:r>
            <a:r>
              <a:rPr lang="en-US" sz="1200" baseline="30000" dirty="0"/>
              <a:t>rd</a:t>
            </a:r>
            <a:r>
              <a:rPr lang="en-US" sz="1200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b="1" dirty="0">
                <a:solidFill>
                  <a:srgbClr val="5D7C3F"/>
                </a:solidFill>
              </a:rPr>
              <a:t>Team Member 5 Name</a:t>
            </a:r>
            <a:r>
              <a:rPr lang="en-US" sz="1200" b="1" dirty="0">
                <a:solidFill>
                  <a:schemeClr val="tx1"/>
                </a:solidFill>
              </a:rPr>
              <a:t>: </a:t>
            </a:r>
            <a:r>
              <a:rPr lang="en-US" sz="1200" b="1" dirty="0" err="1">
                <a:solidFill>
                  <a:schemeClr val="tx1"/>
                </a:solidFill>
              </a:rPr>
              <a:t>M.Neeraja</a:t>
            </a:r>
            <a:endParaRPr lang="en-US" sz="12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7C3F"/>
              </a:buClr>
              <a:buSzPts val="1200"/>
              <a:buNone/>
            </a:pPr>
            <a:r>
              <a:rPr lang="en-US" sz="1200" dirty="0"/>
              <a:t>Branch :</a:t>
            </a:r>
            <a:r>
              <a:rPr lang="en-US" sz="1200" dirty="0" err="1"/>
              <a:t>Btech</a:t>
            </a:r>
            <a:r>
              <a:rPr lang="en-US" sz="1200" dirty="0"/>
              <a:t> 			 Stream :CSE			 Year :3</a:t>
            </a:r>
            <a:r>
              <a:rPr lang="en-US" sz="1200" baseline="30000" dirty="0"/>
              <a:t>rd</a:t>
            </a:r>
            <a:r>
              <a:rPr lang="en-US" sz="1200" dirty="0"/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1 Name: </a:t>
            </a:r>
            <a:r>
              <a:rPr lang="en-US" sz="1200" b="1" dirty="0" err="1">
                <a:solidFill>
                  <a:schemeClr val="tx1"/>
                </a:solidFill>
              </a:rPr>
              <a:t>Mr.K.Ashok</a:t>
            </a:r>
            <a:r>
              <a:rPr lang="en-US" sz="1200" b="1" dirty="0">
                <a:solidFill>
                  <a:schemeClr val="tx1"/>
                </a:solidFill>
              </a:rPr>
              <a:t> Reddy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:Academic			Expertise :</a:t>
            </a:r>
            <a:r>
              <a:rPr lang="en-US" sz="1200" dirty="0" err="1"/>
              <a:t>AIML,Business</a:t>
            </a:r>
            <a:r>
              <a:rPr lang="en-US" sz="1200" dirty="0"/>
              <a:t> Statistics 		 Domain Experience :11 Years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4160"/>
              </a:buClr>
              <a:buSzPts val="1200"/>
              <a:buNone/>
            </a:pPr>
            <a:r>
              <a:rPr lang="en-US" sz="1200" b="1" dirty="0">
                <a:solidFill>
                  <a:srgbClr val="804160"/>
                </a:solidFill>
              </a:rPr>
              <a:t>Team Mentor 2 Name</a:t>
            </a:r>
            <a:r>
              <a:rPr lang="en-US" sz="1200" b="1" dirty="0">
                <a:solidFill>
                  <a:schemeClr val="tx1"/>
                </a:solidFill>
              </a:rPr>
              <a:t>: </a:t>
            </a:r>
            <a:r>
              <a:rPr lang="en-US" sz="1200" b="1" dirty="0" err="1">
                <a:solidFill>
                  <a:schemeClr val="tx1"/>
                </a:solidFill>
              </a:rPr>
              <a:t>Dr.B.Mahesh</a:t>
            </a:r>
            <a:r>
              <a:rPr lang="en-US" sz="1200" b="1" dirty="0">
                <a:solidFill>
                  <a:schemeClr val="tx1"/>
                </a:solidFill>
              </a:rPr>
              <a:t> Babu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Category :Academic			Expertise :</a:t>
            </a:r>
            <a:r>
              <a:rPr lang="en-US" sz="1200" dirty="0" err="1"/>
              <a:t>AI,Electrical</a:t>
            </a:r>
            <a:r>
              <a:rPr lang="en-US" sz="1200" dirty="0"/>
              <a:t>			Domain </a:t>
            </a:r>
            <a:r>
              <a:rPr lang="en-US" sz="1200"/>
              <a:t>Experience :12 </a:t>
            </a:r>
            <a:r>
              <a:rPr lang="en-US" sz="1200" dirty="0"/>
              <a:t>Years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666</Words>
  <Application>Microsoft Office PowerPoint</Application>
  <PresentationFormat>Widescreen</PresentationFormat>
  <Paragraphs>77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montserratregular</vt:lpstr>
      <vt:lpstr>Arial Black</vt:lpstr>
      <vt:lpstr>Söhne</vt:lpstr>
      <vt:lpstr>Times New Roman</vt:lpstr>
      <vt:lpstr>Arial Rounded MT Bold</vt:lpstr>
      <vt:lpstr>Franklin Gothic</vt:lpstr>
      <vt:lpstr>Libre Franklin</vt:lpstr>
      <vt:lpstr>Arial</vt:lpstr>
      <vt:lpstr>Noto Sans Symbols</vt:lpstr>
      <vt:lpstr>Calibri</vt:lpstr>
      <vt:lpstr>Theme1</vt:lpstr>
      <vt:lpstr>Basic Details of the Team and Problem Statement</vt:lpstr>
      <vt:lpstr>Idea/Approach Details</vt:lpstr>
      <vt:lpstr>Idea/Approach Details</vt:lpstr>
      <vt:lpstr>PowerPoint Presentation</vt:lpstr>
      <vt:lpstr>Team Member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Thrinadh Matta</cp:lastModifiedBy>
  <cp:revision>2</cp:revision>
  <dcterms:created xsi:type="dcterms:W3CDTF">2022-02-11T07:14:46Z</dcterms:created>
  <dcterms:modified xsi:type="dcterms:W3CDTF">2023-09-12T12:02:01Z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